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965" y="-160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ing" userId="026f5c18-1988-4e33-9a09-504a427a7fd2" providerId="ADAL" clId="{979DDBAA-DF85-4DD9-86BF-06C304412574}"/>
    <pc:docChg chg="modSld">
      <pc:chgData name="Accounting" userId="026f5c18-1988-4e33-9a09-504a427a7fd2" providerId="ADAL" clId="{979DDBAA-DF85-4DD9-86BF-06C304412574}" dt="2022-10-17T07:50:08.213" v="35"/>
      <pc:docMkLst>
        <pc:docMk/>
      </pc:docMkLst>
      <pc:sldChg chg="modSp mod">
        <pc:chgData name="Accounting" userId="026f5c18-1988-4e33-9a09-504a427a7fd2" providerId="ADAL" clId="{979DDBAA-DF85-4DD9-86BF-06C304412574}" dt="2022-10-17T07:50:08.213" v="35"/>
        <pc:sldMkLst>
          <pc:docMk/>
          <pc:sldMk cId="0" sldId="258"/>
        </pc:sldMkLst>
        <pc:spChg chg="mod">
          <ac:chgData name="Accounting" userId="026f5c18-1988-4e33-9a09-504a427a7fd2" providerId="ADAL" clId="{979DDBAA-DF85-4DD9-86BF-06C304412574}" dt="2022-10-17T07:50:08.213" v="35"/>
          <ac:spMkLst>
            <pc:docMk/>
            <pc:sldMk cId="0" sldId="258"/>
            <ac:spMk id="5" creationId="{00000000-0000-0000-0000-000000000000}"/>
          </ac:spMkLst>
        </pc:spChg>
        <pc:spChg chg="mod">
          <ac:chgData name="Accounting" userId="026f5c18-1988-4e33-9a09-504a427a7fd2" providerId="ADAL" clId="{979DDBAA-DF85-4DD9-86BF-06C304412574}" dt="2022-10-17T07:49:19.414" v="5"/>
          <ac:spMkLst>
            <pc:docMk/>
            <pc:sldMk cId="0" sldId="258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  <a:prstGeom prst="rect">
            <a:avLst/>
          </a:prstGeo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  <a:prstGeom prst="rect">
            <a:avLst/>
          </a:prstGeo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  <a:prstGeom prst="rect">
            <a:avLst/>
          </a:prstGeo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  <a:prstGeom prst="rect">
            <a:avLst/>
          </a:prstGeo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67"/>
            <a:ext cx="10693400" cy="15075991"/>
          </a:xfrm>
          <a:prstGeom prst="rect">
            <a:avLst/>
          </a:prstGeom>
        </p:spPr>
      </p:pic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10196" y="4176886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OPIX P.C. based in Attica Region, has joined the Action “Elevating Greek Startups against COVID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19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2nd CYCLE” with a total budget of 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the support of start-ups included in the National Register of Start-ups "Elevate Greece" in the form of a non-refundable grant as working capital to cover their expenses.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total budget that the enterprise received as a non-refundable grant is 81.017,86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829928" y="5905078"/>
            <a:ext cx="9217024" cy="3563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Public Expenditure is the 100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%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the working capital of the year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2021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liquidity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Reinforcement of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Reinforcement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Creation/ retention of jobs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national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176</Words>
  <Application>Microsoft Office PowerPoint</Application>
  <PresentationFormat>Προσαρμογή</PresentationFormat>
  <Paragraphs>16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Accounting</cp:lastModifiedBy>
  <cp:revision>58</cp:revision>
  <dcterms:created xsi:type="dcterms:W3CDTF">2018-02-13T12:16:57Z</dcterms:created>
  <dcterms:modified xsi:type="dcterms:W3CDTF">2022-10-17T07:50:13Z</dcterms:modified>
</cp:coreProperties>
</file>